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7" r:id="rId2"/>
    <p:sldId id="287" r:id="rId3"/>
    <p:sldId id="288" r:id="rId4"/>
    <p:sldId id="296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7" r:id="rId13"/>
    <p:sldId id="300" r:id="rId14"/>
    <p:sldId id="303" r:id="rId15"/>
    <p:sldId id="314" r:id="rId16"/>
    <p:sldId id="315" r:id="rId17"/>
    <p:sldId id="323" r:id="rId18"/>
    <p:sldId id="324" r:id="rId19"/>
    <p:sldId id="320" r:id="rId20"/>
    <p:sldId id="321" r:id="rId21"/>
    <p:sldId id="259" r:id="rId22"/>
  </p:sldIdLst>
  <p:sldSz cx="9144000" cy="6858000" type="screen4x3"/>
  <p:notesSz cx="6858000" cy="9144000"/>
  <p:embeddedFontLst>
    <p:embeddedFont>
      <p:font typeface="HY헤드라인M" panose="0203060000010101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배달의민족 주아" panose="0202060302010102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DC2"/>
    <a:srgbClr val="FBFB75"/>
    <a:srgbClr val="F2EC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7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GSOHEE" userId="749ab25c-db57-4d5e-b3ad-22e9c56fe27f" providerId="ADAL" clId="{210C344E-8820-42B0-9242-B7C280B63FC5}"/>
    <pc:docChg chg="undo custSel addSld delSld modSld">
      <pc:chgData name="JUNGSOHEE" userId="749ab25c-db57-4d5e-b3ad-22e9c56fe27f" providerId="ADAL" clId="{210C344E-8820-42B0-9242-B7C280B63FC5}" dt="2021-08-24T13:28:33.496" v="263" actId="207"/>
      <pc:docMkLst>
        <pc:docMk/>
      </pc:docMkLst>
      <pc:sldChg chg="modSp del mod">
        <pc:chgData name="JUNGSOHEE" userId="749ab25c-db57-4d5e-b3ad-22e9c56fe27f" providerId="ADAL" clId="{210C344E-8820-42B0-9242-B7C280B63FC5}" dt="2021-08-24T13:26:31.994" v="185" actId="2696"/>
        <pc:sldMkLst>
          <pc:docMk/>
          <pc:sldMk cId="2179835203" sldId="322"/>
        </pc:sldMkLst>
        <pc:spChg chg="mod">
          <ac:chgData name="JUNGSOHEE" userId="749ab25c-db57-4d5e-b3ad-22e9c56fe27f" providerId="ADAL" clId="{210C344E-8820-42B0-9242-B7C280B63FC5}" dt="2021-08-24T13:22:52.892" v="44"/>
          <ac:spMkLst>
            <pc:docMk/>
            <pc:sldMk cId="2179835203" sldId="322"/>
            <ac:spMk id="16" creationId="{39F0CFBA-E5B0-48A1-BD84-4B439F94E943}"/>
          </ac:spMkLst>
        </pc:spChg>
        <pc:spChg chg="mod">
          <ac:chgData name="JUNGSOHEE" userId="749ab25c-db57-4d5e-b3ad-22e9c56fe27f" providerId="ADAL" clId="{210C344E-8820-42B0-9242-B7C280B63FC5}" dt="2021-08-24T13:22:06.061" v="0" actId="1076"/>
          <ac:spMkLst>
            <pc:docMk/>
            <pc:sldMk cId="2179835203" sldId="322"/>
            <ac:spMk id="17" creationId="{01A1B0AE-0D5F-4E94-A612-E714EFE80FA1}"/>
          </ac:spMkLst>
        </pc:spChg>
        <pc:spChg chg="mod">
          <ac:chgData name="JUNGSOHEE" userId="749ab25c-db57-4d5e-b3ad-22e9c56fe27f" providerId="ADAL" clId="{210C344E-8820-42B0-9242-B7C280B63FC5}" dt="2021-08-24T13:22:07.468" v="1" actId="1076"/>
          <ac:spMkLst>
            <pc:docMk/>
            <pc:sldMk cId="2179835203" sldId="322"/>
            <ac:spMk id="18" creationId="{CBC48840-153D-423C-B960-6B619343A486}"/>
          </ac:spMkLst>
        </pc:spChg>
        <pc:spChg chg="mod">
          <ac:chgData name="JUNGSOHEE" userId="749ab25c-db57-4d5e-b3ad-22e9c56fe27f" providerId="ADAL" clId="{210C344E-8820-42B0-9242-B7C280B63FC5}" dt="2021-08-24T13:22:09.790" v="2" actId="1076"/>
          <ac:spMkLst>
            <pc:docMk/>
            <pc:sldMk cId="2179835203" sldId="322"/>
            <ac:spMk id="22" creationId="{77131C28-50C3-4717-9A50-F129CB5B8DE0}"/>
          </ac:spMkLst>
        </pc:spChg>
      </pc:sldChg>
      <pc:sldChg chg="modSp mod">
        <pc:chgData name="JUNGSOHEE" userId="749ab25c-db57-4d5e-b3ad-22e9c56fe27f" providerId="ADAL" clId="{210C344E-8820-42B0-9242-B7C280B63FC5}" dt="2021-08-24T13:28:33.496" v="263" actId="207"/>
        <pc:sldMkLst>
          <pc:docMk/>
          <pc:sldMk cId="2055895669" sldId="323"/>
        </pc:sldMkLst>
        <pc:spChg chg="mod">
          <ac:chgData name="JUNGSOHEE" userId="749ab25c-db57-4d5e-b3ad-22e9c56fe27f" providerId="ADAL" clId="{210C344E-8820-42B0-9242-B7C280B63FC5}" dt="2021-08-24T13:28:33.496" v="263" actId="207"/>
          <ac:spMkLst>
            <pc:docMk/>
            <pc:sldMk cId="2055895669" sldId="323"/>
            <ac:spMk id="11" creationId="{0416B81D-C292-4B9C-A664-6C41749B6653}"/>
          </ac:spMkLst>
        </pc:spChg>
      </pc:sldChg>
      <pc:sldChg chg="addSp delSp modSp add mod">
        <pc:chgData name="JUNGSOHEE" userId="749ab25c-db57-4d5e-b3ad-22e9c56fe27f" providerId="ADAL" clId="{210C344E-8820-42B0-9242-B7C280B63FC5}" dt="2021-08-24T13:26:26.114" v="184" actId="20577"/>
        <pc:sldMkLst>
          <pc:docMk/>
          <pc:sldMk cId="3633568466" sldId="324"/>
        </pc:sldMkLst>
        <pc:spChg chg="add del mod">
          <ac:chgData name="JUNGSOHEE" userId="749ab25c-db57-4d5e-b3ad-22e9c56fe27f" providerId="ADAL" clId="{210C344E-8820-42B0-9242-B7C280B63FC5}" dt="2021-08-24T13:24:23.941" v="66" actId="1076"/>
          <ac:spMkLst>
            <pc:docMk/>
            <pc:sldMk cId="3633568466" sldId="324"/>
            <ac:spMk id="2" creationId="{00000000-0000-0000-0000-000000000000}"/>
          </ac:spMkLst>
        </pc:spChg>
        <pc:spChg chg="add del">
          <ac:chgData name="JUNGSOHEE" userId="749ab25c-db57-4d5e-b3ad-22e9c56fe27f" providerId="ADAL" clId="{210C344E-8820-42B0-9242-B7C280B63FC5}" dt="2021-08-24T13:23:41.702" v="53"/>
          <ac:spMkLst>
            <pc:docMk/>
            <pc:sldMk cId="3633568466" sldId="324"/>
            <ac:spMk id="4" creationId="{6EB520B3-5132-4DB1-9B50-D6B5FB55A43D}"/>
          </ac:spMkLst>
        </pc:spChg>
        <pc:spChg chg="add del mod">
          <ac:chgData name="JUNGSOHEE" userId="749ab25c-db57-4d5e-b3ad-22e9c56fe27f" providerId="ADAL" clId="{210C344E-8820-42B0-9242-B7C280B63FC5}" dt="2021-08-24T13:23:57.355" v="57"/>
          <ac:spMkLst>
            <pc:docMk/>
            <pc:sldMk cId="3633568466" sldId="324"/>
            <ac:spMk id="5" creationId="{DD61C914-2800-40A8-B38F-BA7FB0C0931A}"/>
          </ac:spMkLst>
        </pc:spChg>
        <pc:spChg chg="add mod">
          <ac:chgData name="JUNGSOHEE" userId="749ab25c-db57-4d5e-b3ad-22e9c56fe27f" providerId="ADAL" clId="{210C344E-8820-42B0-9242-B7C280B63FC5}" dt="2021-08-24T13:26:26.114" v="184" actId="20577"/>
          <ac:spMkLst>
            <pc:docMk/>
            <pc:sldMk cId="3633568466" sldId="324"/>
            <ac:spMk id="6" creationId="{9D7AA685-0459-4CA7-8C1A-0FF90002D401}"/>
          </ac:spMkLst>
        </pc:spChg>
        <pc:spChg chg="del">
          <ac:chgData name="JUNGSOHEE" userId="749ab25c-db57-4d5e-b3ad-22e9c56fe27f" providerId="ADAL" clId="{210C344E-8820-42B0-9242-B7C280B63FC5}" dt="2021-08-24T13:24:36.093" v="72" actId="478"/>
          <ac:spMkLst>
            <pc:docMk/>
            <pc:sldMk cId="3633568466" sldId="324"/>
            <ac:spMk id="17" creationId="{01A1B0AE-0D5F-4E94-A612-E714EFE80FA1}"/>
          </ac:spMkLst>
        </pc:spChg>
        <pc:spChg chg="del mod">
          <ac:chgData name="JUNGSOHEE" userId="749ab25c-db57-4d5e-b3ad-22e9c56fe27f" providerId="ADAL" clId="{210C344E-8820-42B0-9242-B7C280B63FC5}" dt="2021-08-24T13:23:24.402" v="47" actId="478"/>
          <ac:spMkLst>
            <pc:docMk/>
            <pc:sldMk cId="3633568466" sldId="324"/>
            <ac:spMk id="18" creationId="{CBC48840-153D-423C-B960-6B619343A486}"/>
          </ac:spMkLst>
        </pc:spChg>
        <pc:spChg chg="del">
          <ac:chgData name="JUNGSOHEE" userId="749ab25c-db57-4d5e-b3ad-22e9c56fe27f" providerId="ADAL" clId="{210C344E-8820-42B0-9242-B7C280B63FC5}" dt="2021-08-24T13:23:30.181" v="50" actId="478"/>
          <ac:spMkLst>
            <pc:docMk/>
            <pc:sldMk cId="3633568466" sldId="324"/>
            <ac:spMk id="21" creationId="{7301E6BE-A67E-4C6D-860B-ECBBB5C5AD0A}"/>
          </ac:spMkLst>
        </pc:spChg>
        <pc:spChg chg="del">
          <ac:chgData name="JUNGSOHEE" userId="749ab25c-db57-4d5e-b3ad-22e9c56fe27f" providerId="ADAL" clId="{210C344E-8820-42B0-9242-B7C280B63FC5}" dt="2021-08-24T13:23:31.368" v="51" actId="478"/>
          <ac:spMkLst>
            <pc:docMk/>
            <pc:sldMk cId="3633568466" sldId="324"/>
            <ac:spMk id="22" creationId="{77131C28-50C3-4717-9A50-F129CB5B8DE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2021-08-24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975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007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202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580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66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376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95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575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704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041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58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613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343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91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805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852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13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30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2021-08-24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2021-08-24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2021-08-24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D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  <a:r>
              <a:rPr lang="ko-KR" altLang="en-US" sz="4400" b="1" spc="-150" dirty="0"/>
              <a:t>자료구조</a:t>
            </a:r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03781" y="6165304"/>
            <a:ext cx="4136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/>
              <a:t>JUNG SO HEE</a:t>
            </a:r>
            <a:endParaRPr lang="ko-KR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STUDY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1800" y="3664559"/>
            <a:ext cx="377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스택</a:t>
            </a:r>
            <a:r>
              <a:rPr lang="en-US" altLang="ko-KR" b="1" dirty="0"/>
              <a:t>, </a:t>
            </a:r>
            <a:r>
              <a:rPr lang="ko-KR" altLang="en-US" b="1" dirty="0"/>
              <a:t>큐</a:t>
            </a:r>
            <a:r>
              <a:rPr lang="en-US" altLang="ko-KR" b="1" dirty="0"/>
              <a:t>, </a:t>
            </a:r>
            <a:r>
              <a:rPr lang="ko-KR" altLang="en-US" b="1" dirty="0" err="1"/>
              <a:t>덱</a:t>
            </a:r>
            <a:r>
              <a:rPr lang="en-US" altLang="ko-KR" b="1" dirty="0"/>
              <a:t>]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248" y="21964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0F3DF8-77DE-484B-9130-8CAC9B7E6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86" y="1111601"/>
            <a:ext cx="2298455" cy="46347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B87AF99-5964-4189-B2E1-10A245FAD824}"/>
              </a:ext>
            </a:extLst>
          </p:cNvPr>
          <p:cNvCxnSpPr/>
          <p:nvPr/>
        </p:nvCxnSpPr>
        <p:spPr>
          <a:xfrm>
            <a:off x="695856" y="3578850"/>
            <a:ext cx="10253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719048A-777D-4A45-9BEA-63CD92883881}"/>
              </a:ext>
            </a:extLst>
          </p:cNvPr>
          <p:cNvGrpSpPr/>
          <p:nvPr/>
        </p:nvGrpSpPr>
        <p:grpSpPr>
          <a:xfrm>
            <a:off x="4953515" y="2042546"/>
            <a:ext cx="2940423" cy="3514165"/>
            <a:chOff x="1792942" y="2528047"/>
            <a:chExt cx="2115670" cy="2958353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CF18020-DD04-40CD-AE07-6521FE1DEF75}"/>
                </a:ext>
              </a:extLst>
            </p:cNvPr>
            <p:cNvCxnSpPr/>
            <p:nvPr/>
          </p:nvCxnSpPr>
          <p:spPr>
            <a:xfrm>
              <a:off x="1828800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7F391CF-A772-4BF0-A7C5-9978C0A1C701}"/>
                </a:ext>
              </a:extLst>
            </p:cNvPr>
            <p:cNvCxnSpPr>
              <a:cxnSpLocks/>
            </p:cNvCxnSpPr>
            <p:nvPr/>
          </p:nvCxnSpPr>
          <p:spPr>
            <a:xfrm>
              <a:off x="1792942" y="5486400"/>
              <a:ext cx="2115670" cy="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AF8672D-336A-4814-913F-9C6B9ACC52B5}"/>
                </a:ext>
              </a:extLst>
            </p:cNvPr>
            <p:cNvCxnSpPr/>
            <p:nvPr/>
          </p:nvCxnSpPr>
          <p:spPr>
            <a:xfrm>
              <a:off x="3863789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41B4525-9BC1-4354-8365-119A2810A51A}"/>
              </a:ext>
            </a:extLst>
          </p:cNvPr>
          <p:cNvSpPr txBox="1"/>
          <p:nvPr/>
        </p:nvSpPr>
        <p:spPr>
          <a:xfrm>
            <a:off x="5936448" y="578539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스택</a:t>
            </a:r>
            <a:endParaRPr lang="ko-KR" altLang="en-US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49162C-15B4-49E7-BBB2-298EDE921429}"/>
              </a:ext>
            </a:extLst>
          </p:cNvPr>
          <p:cNvSpPr txBox="1"/>
          <p:nvPr/>
        </p:nvSpPr>
        <p:spPr>
          <a:xfrm>
            <a:off x="6217541" y="3790611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CAE1BE-C797-4692-A195-C93EF8A7D365}"/>
              </a:ext>
            </a:extLst>
          </p:cNvPr>
          <p:cNvSpPr txBox="1"/>
          <p:nvPr/>
        </p:nvSpPr>
        <p:spPr>
          <a:xfrm>
            <a:off x="6199614" y="2840355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654EC2-5961-4449-8CF9-7F3848E984CC}"/>
              </a:ext>
            </a:extLst>
          </p:cNvPr>
          <p:cNvSpPr txBox="1"/>
          <p:nvPr/>
        </p:nvSpPr>
        <p:spPr>
          <a:xfrm>
            <a:off x="3942515" y="1956096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pop</a:t>
            </a:r>
            <a:endParaRPr lang="ko-KR" altLang="en-US" sz="2800" dirty="0"/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F121C201-26B8-4D48-A00A-D90236105CF7}"/>
              </a:ext>
            </a:extLst>
          </p:cNvPr>
          <p:cNvSpPr/>
          <p:nvPr/>
        </p:nvSpPr>
        <p:spPr>
          <a:xfrm>
            <a:off x="4467529" y="4555082"/>
            <a:ext cx="308087" cy="80514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4664C9-98FC-4CD8-9E56-7C256367B6C1}"/>
              </a:ext>
            </a:extLst>
          </p:cNvPr>
          <p:cNvSpPr txBox="1"/>
          <p:nvPr/>
        </p:nvSpPr>
        <p:spPr>
          <a:xfrm>
            <a:off x="3180566" y="4717188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size : 0</a:t>
            </a:r>
            <a:endParaRPr lang="ko-KR" altLang="en-US" sz="2800" dirty="0"/>
          </a:p>
        </p:txBody>
      </p: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D0208897-D474-4AB3-88E6-BDDFDBBF58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4796670" y="2184763"/>
            <a:ext cx="1716603" cy="1802154"/>
          </a:xfrm>
          <a:prstGeom prst="curved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1ED6C4B-6603-4B15-924B-4DACED06FF52}"/>
              </a:ext>
            </a:extLst>
          </p:cNvPr>
          <p:cNvSpPr txBox="1"/>
          <p:nvPr/>
        </p:nvSpPr>
        <p:spPr>
          <a:xfrm>
            <a:off x="5782313" y="469604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empty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8027F9-EA4E-40E8-AAB5-20698D8E868B}"/>
              </a:ext>
            </a:extLst>
          </p:cNvPr>
          <p:cNvSpPr/>
          <p:nvPr/>
        </p:nvSpPr>
        <p:spPr>
          <a:xfrm>
            <a:off x="2424640" y="2016006"/>
            <a:ext cx="1552696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63190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6D7DDB-4C57-4040-A1DD-71DEBBFF5E5E}"/>
              </a:ext>
            </a:extLst>
          </p:cNvPr>
          <p:cNvGrpSpPr/>
          <p:nvPr/>
        </p:nvGrpSpPr>
        <p:grpSpPr>
          <a:xfrm>
            <a:off x="4953515" y="2042546"/>
            <a:ext cx="2940423" cy="3514165"/>
            <a:chOff x="1792942" y="2528047"/>
            <a:chExt cx="2115670" cy="2958353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2E94CD4-86DC-4054-900A-3FEAEE58A0C9}"/>
                </a:ext>
              </a:extLst>
            </p:cNvPr>
            <p:cNvCxnSpPr/>
            <p:nvPr/>
          </p:nvCxnSpPr>
          <p:spPr>
            <a:xfrm>
              <a:off x="1828800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4CCCE6D-45AA-4ECA-967E-E752363853DD}"/>
                </a:ext>
              </a:extLst>
            </p:cNvPr>
            <p:cNvCxnSpPr>
              <a:cxnSpLocks/>
            </p:cNvCxnSpPr>
            <p:nvPr/>
          </p:nvCxnSpPr>
          <p:spPr>
            <a:xfrm>
              <a:off x="1792942" y="5486400"/>
              <a:ext cx="2115670" cy="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F6E55D0-5D5E-4825-A896-E70DD84E3C35}"/>
                </a:ext>
              </a:extLst>
            </p:cNvPr>
            <p:cNvCxnSpPr/>
            <p:nvPr/>
          </p:nvCxnSpPr>
          <p:spPr>
            <a:xfrm>
              <a:off x="3863789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34936F5-31BB-4B09-8189-B7A2E046D73E}"/>
              </a:ext>
            </a:extLst>
          </p:cNvPr>
          <p:cNvSpPr txBox="1"/>
          <p:nvPr/>
        </p:nvSpPr>
        <p:spPr>
          <a:xfrm>
            <a:off x="5936448" y="578539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스택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F6463-3D38-43BB-A312-068A95C7632D}"/>
              </a:ext>
            </a:extLst>
          </p:cNvPr>
          <p:cNvSpPr txBox="1"/>
          <p:nvPr/>
        </p:nvSpPr>
        <p:spPr>
          <a:xfrm>
            <a:off x="6217541" y="3790611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45E0FE-526A-4676-9304-7DF2EBF16452}"/>
              </a:ext>
            </a:extLst>
          </p:cNvPr>
          <p:cNvSpPr txBox="1"/>
          <p:nvPr/>
        </p:nvSpPr>
        <p:spPr>
          <a:xfrm>
            <a:off x="6199614" y="2840355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A059A5-9311-429E-8A46-FB8CD55621C3}"/>
              </a:ext>
            </a:extLst>
          </p:cNvPr>
          <p:cNvSpPr txBox="1"/>
          <p:nvPr/>
        </p:nvSpPr>
        <p:spPr>
          <a:xfrm>
            <a:off x="3942515" y="1956096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pop</a:t>
            </a:r>
            <a:endParaRPr lang="ko-KR" altLang="en-US" sz="2800" dirty="0"/>
          </a:p>
        </p:txBody>
      </p:sp>
      <p:sp>
        <p:nvSpPr>
          <p:cNvPr id="18" name="왼쪽 대괄호 17">
            <a:extLst>
              <a:ext uri="{FF2B5EF4-FFF2-40B4-BE49-F238E27FC236}">
                <a16:creationId xmlns:a16="http://schemas.microsoft.com/office/drawing/2014/main" id="{B271877F-580B-4A29-A7EC-122A3716CB8D}"/>
              </a:ext>
            </a:extLst>
          </p:cNvPr>
          <p:cNvSpPr/>
          <p:nvPr/>
        </p:nvSpPr>
        <p:spPr>
          <a:xfrm>
            <a:off x="4467529" y="4555082"/>
            <a:ext cx="308087" cy="80514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C6018A-DAE7-4122-8A3B-95CE62951FB5}"/>
              </a:ext>
            </a:extLst>
          </p:cNvPr>
          <p:cNvSpPr txBox="1"/>
          <p:nvPr/>
        </p:nvSpPr>
        <p:spPr>
          <a:xfrm>
            <a:off x="3180566" y="4717188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size : 0</a:t>
            </a:r>
            <a:endParaRPr lang="ko-KR" altLang="en-US" sz="2800" dirty="0"/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D30F3E91-85E2-437C-8EFC-DF26DD01A54D}"/>
              </a:ext>
            </a:extLst>
          </p:cNvPr>
          <p:cNvCxnSpPr>
            <a:cxnSpLocks/>
          </p:cNvCxnSpPr>
          <p:nvPr/>
        </p:nvCxnSpPr>
        <p:spPr>
          <a:xfrm rot="16200000" flipV="1">
            <a:off x="4796670" y="2184763"/>
            <a:ext cx="1716603" cy="1802154"/>
          </a:xfrm>
          <a:prstGeom prst="curved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5BEE77-E08D-48BC-8074-4B1325F4DBBE}"/>
              </a:ext>
            </a:extLst>
          </p:cNvPr>
          <p:cNvSpPr txBox="1"/>
          <p:nvPr/>
        </p:nvSpPr>
        <p:spPr>
          <a:xfrm>
            <a:off x="5782313" y="469604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empty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F174D65-9597-4F9B-8719-27A4E07DB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86" y="1111601"/>
            <a:ext cx="2298455" cy="46347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C9E1623-D429-4A26-8B37-84C10A3809B9}"/>
              </a:ext>
            </a:extLst>
          </p:cNvPr>
          <p:cNvCxnSpPr/>
          <p:nvPr/>
        </p:nvCxnSpPr>
        <p:spPr>
          <a:xfrm>
            <a:off x="695856" y="3865719"/>
            <a:ext cx="10253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83407BE-B50C-440C-88A4-6A9B3C4CA8E8}"/>
              </a:ext>
            </a:extLst>
          </p:cNvPr>
          <p:cNvGrpSpPr/>
          <p:nvPr/>
        </p:nvGrpSpPr>
        <p:grpSpPr>
          <a:xfrm>
            <a:off x="4022060" y="1863647"/>
            <a:ext cx="699247" cy="878542"/>
            <a:chOff x="9520518" y="1272988"/>
            <a:chExt cx="699247" cy="878542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3084AB8-FF48-4438-82BC-369A29FA8ECB}"/>
                </a:ext>
              </a:extLst>
            </p:cNvPr>
            <p:cNvCxnSpPr/>
            <p:nvPr/>
          </p:nvCxnSpPr>
          <p:spPr>
            <a:xfrm>
              <a:off x="9520518" y="1272988"/>
              <a:ext cx="699247" cy="8785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EA27D82-D4E9-4155-86CA-DD93346BCBFD}"/>
                </a:ext>
              </a:extLst>
            </p:cNvPr>
            <p:cNvCxnSpPr/>
            <p:nvPr/>
          </p:nvCxnSpPr>
          <p:spPr>
            <a:xfrm flipH="1">
              <a:off x="9536301" y="1272988"/>
              <a:ext cx="683437" cy="8785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79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0312" y="182239"/>
            <a:ext cx="1515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dist"/>
            <a:r>
              <a:rPr lang="ko-KR" altLang="en-US" sz="1400" b="1" dirty="0">
                <a:solidFill>
                  <a:schemeClr val="bg1"/>
                </a:solidFill>
              </a:rPr>
              <a:t>자료구조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BE77DCD-C7D8-49DB-921B-8E9A075E9288}"/>
              </a:ext>
            </a:extLst>
          </p:cNvPr>
          <p:cNvGrpSpPr/>
          <p:nvPr/>
        </p:nvGrpSpPr>
        <p:grpSpPr>
          <a:xfrm>
            <a:off x="4953515" y="2042546"/>
            <a:ext cx="2940423" cy="3514165"/>
            <a:chOff x="1792942" y="2528047"/>
            <a:chExt cx="2115670" cy="2958353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9FBC6E1-EE8A-4189-9E38-EBE2D832CA85}"/>
                </a:ext>
              </a:extLst>
            </p:cNvPr>
            <p:cNvCxnSpPr/>
            <p:nvPr/>
          </p:nvCxnSpPr>
          <p:spPr>
            <a:xfrm>
              <a:off x="1828800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7691068-F181-4141-9FE4-AEC6B7B799C3}"/>
                </a:ext>
              </a:extLst>
            </p:cNvPr>
            <p:cNvCxnSpPr>
              <a:cxnSpLocks/>
            </p:cNvCxnSpPr>
            <p:nvPr/>
          </p:nvCxnSpPr>
          <p:spPr>
            <a:xfrm>
              <a:off x="1792942" y="5486400"/>
              <a:ext cx="2115670" cy="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0F0D374-15E3-495A-AD60-6067F18D0DA9}"/>
                </a:ext>
              </a:extLst>
            </p:cNvPr>
            <p:cNvCxnSpPr/>
            <p:nvPr/>
          </p:nvCxnSpPr>
          <p:spPr>
            <a:xfrm>
              <a:off x="3863789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5D13FA-8467-4253-B3C9-445BAE6683C3}"/>
              </a:ext>
            </a:extLst>
          </p:cNvPr>
          <p:cNvSpPr/>
          <p:nvPr/>
        </p:nvSpPr>
        <p:spPr>
          <a:xfrm>
            <a:off x="5150739" y="4590201"/>
            <a:ext cx="2492156" cy="8051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8F0EF2-37D3-4FCB-8EC4-035E2979723F}"/>
              </a:ext>
            </a:extLst>
          </p:cNvPr>
          <p:cNvSpPr txBox="1"/>
          <p:nvPr/>
        </p:nvSpPr>
        <p:spPr>
          <a:xfrm>
            <a:off x="5936448" y="578539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스택</a:t>
            </a:r>
            <a:endParaRPr lang="ko-KR" alt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93AF2E-499B-4FE3-BE05-F4378B655DA7}"/>
              </a:ext>
            </a:extLst>
          </p:cNvPr>
          <p:cNvSpPr txBox="1"/>
          <p:nvPr/>
        </p:nvSpPr>
        <p:spPr>
          <a:xfrm>
            <a:off x="6226504" y="4696045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0A032F-C82E-4C41-BF88-B7DCF4E63504}"/>
              </a:ext>
            </a:extLst>
          </p:cNvPr>
          <p:cNvSpPr txBox="1"/>
          <p:nvPr/>
        </p:nvSpPr>
        <p:spPr>
          <a:xfrm>
            <a:off x="6217541" y="3790611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44F330-162A-4B7A-8D63-B6C78BDEF28D}"/>
              </a:ext>
            </a:extLst>
          </p:cNvPr>
          <p:cNvSpPr txBox="1"/>
          <p:nvPr/>
        </p:nvSpPr>
        <p:spPr>
          <a:xfrm>
            <a:off x="6199614" y="2840355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C3B314-8915-43F5-BE4C-45241F6B94D1}"/>
              </a:ext>
            </a:extLst>
          </p:cNvPr>
          <p:cNvSpPr txBox="1"/>
          <p:nvPr/>
        </p:nvSpPr>
        <p:spPr>
          <a:xfrm>
            <a:off x="5791053" y="3944143"/>
            <a:ext cx="1265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top : 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2A5713-A351-4A38-94EF-F3579670920E}"/>
              </a:ext>
            </a:extLst>
          </p:cNvPr>
          <p:cNvSpPr txBox="1"/>
          <p:nvPr/>
        </p:nvSpPr>
        <p:spPr>
          <a:xfrm>
            <a:off x="4102622" y="1337528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push 3</a:t>
            </a:r>
            <a:endParaRPr lang="ko-KR" altLang="en-US" sz="2800" dirty="0"/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50615821-FED1-4068-8521-E72C2B2A9C92}"/>
              </a:ext>
            </a:extLst>
          </p:cNvPr>
          <p:cNvSpPr/>
          <p:nvPr/>
        </p:nvSpPr>
        <p:spPr>
          <a:xfrm>
            <a:off x="4467529" y="4555082"/>
            <a:ext cx="308087" cy="80514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CFAA84-A39C-4557-BB12-1FBE9D8AEEDC}"/>
              </a:ext>
            </a:extLst>
          </p:cNvPr>
          <p:cNvSpPr txBox="1"/>
          <p:nvPr/>
        </p:nvSpPr>
        <p:spPr>
          <a:xfrm>
            <a:off x="3180566" y="4717188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size : 1</a:t>
            </a:r>
            <a:endParaRPr lang="ko-KR" altLang="en-US" sz="2800" dirty="0"/>
          </a:p>
        </p:txBody>
      </p: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7A633927-9FFC-40CA-B7E2-6029FEC81DBD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5399772" y="1599138"/>
            <a:ext cx="943260" cy="1912517"/>
          </a:xfrm>
          <a:prstGeom prst="curved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2ED182B3-6D5A-4B78-AFC4-FFDDEE5F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86" y="1111601"/>
            <a:ext cx="2298455" cy="46347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CCD8890-6717-493B-A54F-2DB85BBEF7B4}"/>
              </a:ext>
            </a:extLst>
          </p:cNvPr>
          <p:cNvCxnSpPr/>
          <p:nvPr/>
        </p:nvCxnSpPr>
        <p:spPr>
          <a:xfrm>
            <a:off x="713786" y="5066991"/>
            <a:ext cx="10253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50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618E6BB-9F9F-49DE-AB17-9F63EA116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46" y="0"/>
            <a:ext cx="6615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64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0BCB32-08BD-4D38-BCC9-144EDD15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78" y="1629961"/>
            <a:ext cx="6982243" cy="2544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BC2872-436E-4DCB-81A6-176692B6CCD5}"/>
              </a:ext>
            </a:extLst>
          </p:cNvPr>
          <p:cNvSpPr txBox="1"/>
          <p:nvPr/>
        </p:nvSpPr>
        <p:spPr>
          <a:xfrm>
            <a:off x="388320" y="709927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(Queue)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D4808E-D287-4F88-96BF-DA3F79640820}"/>
              </a:ext>
            </a:extLst>
          </p:cNvPr>
          <p:cNvSpPr/>
          <p:nvPr/>
        </p:nvSpPr>
        <p:spPr>
          <a:xfrm>
            <a:off x="607951" y="4580669"/>
            <a:ext cx="792809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선입선출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FIFO(First In First Out)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큐는 뒤에서 새로운 데이터 추가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앞에서 데이터가 삭제되는 구조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큐에서 삽입이 일어나는 곳을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rear,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삭제가 일어나는 곳을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</a:t>
            </a:r>
          </a:p>
        </p:txBody>
      </p:sp>
    </p:spTree>
    <p:extLst>
      <p:ext uri="{BB962C8B-B14F-4D97-AF65-F5344CB8AC3E}">
        <p14:creationId xmlns:p14="http://schemas.microsoft.com/office/powerpoint/2010/main" val="3744607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0CFBA-E5B0-48A1-BD84-4B439F94E943}"/>
              </a:ext>
            </a:extLst>
          </p:cNvPr>
          <p:cNvSpPr txBox="1"/>
          <p:nvPr/>
        </p:nvSpPr>
        <p:spPr>
          <a:xfrm>
            <a:off x="467544" y="931749"/>
            <a:ext cx="1944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 기본함수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A1B0AE-0D5F-4E94-A612-E714EFE80FA1}"/>
              </a:ext>
            </a:extLst>
          </p:cNvPr>
          <p:cNvSpPr txBox="1"/>
          <p:nvPr/>
        </p:nvSpPr>
        <p:spPr>
          <a:xfrm>
            <a:off x="404392" y="1869337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및 삭제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C48840-153D-423C-B960-6B619343A486}"/>
              </a:ext>
            </a:extLst>
          </p:cNvPr>
          <p:cNvSpPr txBox="1"/>
          <p:nvPr/>
        </p:nvSpPr>
        <p:spPr>
          <a:xfrm>
            <a:off x="716431" y="2469105"/>
            <a:ext cx="4754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push(element)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큐에 원소를 추가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뒤에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pop() :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큐에 있는 원소를 삭제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앞에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109B8B-9D7B-4693-BCA3-3B7C30AE1239}"/>
              </a:ext>
            </a:extLst>
          </p:cNvPr>
          <p:cNvSpPr txBox="1"/>
          <p:nvPr/>
        </p:nvSpPr>
        <p:spPr>
          <a:xfrm>
            <a:off x="404392" y="3659156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7A17F8-DCBD-4391-A0B5-28860030B2E9}"/>
              </a:ext>
            </a:extLst>
          </p:cNvPr>
          <p:cNvSpPr txBox="1"/>
          <p:nvPr/>
        </p:nvSpPr>
        <p:spPr>
          <a:xfrm>
            <a:off x="716431" y="4232639"/>
            <a:ext cx="62045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front()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back() :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제일 앞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뒤에 있는 원소를 반환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01E6BE-A67E-4C6D-860B-ECBBB5C5AD0A}"/>
              </a:ext>
            </a:extLst>
          </p:cNvPr>
          <p:cNvSpPr txBox="1"/>
          <p:nvPr/>
        </p:nvSpPr>
        <p:spPr>
          <a:xfrm>
            <a:off x="449220" y="4953493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31C28-50C3-4717-9A50-F129CB5B8DE0}"/>
              </a:ext>
            </a:extLst>
          </p:cNvPr>
          <p:cNvSpPr txBox="1"/>
          <p:nvPr/>
        </p:nvSpPr>
        <p:spPr>
          <a:xfrm>
            <a:off x="713290" y="5448975"/>
            <a:ext cx="6844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empty()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큐가 비어 있으면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true(1)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아니면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false(0)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반환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size() :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 사이즈를 반환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833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FACCD5-4007-45B7-891C-569F76D1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055689"/>
            <a:ext cx="5864453" cy="4249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1279D1-E6BC-4820-9735-29F45EBD9FB3}"/>
              </a:ext>
            </a:extLst>
          </p:cNvPr>
          <p:cNvSpPr txBox="1"/>
          <p:nvPr/>
        </p:nvSpPr>
        <p:spPr>
          <a:xfrm>
            <a:off x="395536" y="709927"/>
            <a:ext cx="2287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덱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(Deque)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16B81D-C292-4B9C-A664-6C41749B6653}"/>
              </a:ext>
            </a:extLst>
          </p:cNvPr>
          <p:cNvSpPr/>
          <p:nvPr/>
        </p:nvSpPr>
        <p:spPr>
          <a:xfrm>
            <a:off x="371936" y="5609464"/>
            <a:ext cx="81936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덱은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double ended queue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줄임말로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큐의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rear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모두 삽입과 삭제가 가능한 큐를 의미합니다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2284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1279D1-E6BC-4820-9735-29F45EBD9FB3}"/>
              </a:ext>
            </a:extLst>
          </p:cNvPr>
          <p:cNvSpPr txBox="1"/>
          <p:nvPr/>
        </p:nvSpPr>
        <p:spPr>
          <a:xfrm>
            <a:off x="395536" y="709927"/>
            <a:ext cx="2287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덱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(Deque)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16B81D-C292-4B9C-A664-6C41749B6653}"/>
              </a:ext>
            </a:extLst>
          </p:cNvPr>
          <p:cNvSpPr/>
          <p:nvPr/>
        </p:nvSpPr>
        <p:spPr>
          <a:xfrm>
            <a:off x="395536" y="1844824"/>
            <a:ext cx="81936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파이썬을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이용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덱을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구현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collections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라는 모듈에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deque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라는 클래스로 </a:t>
            </a:r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덱이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구현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양 끝에서 삽입과 삭제가 가능하기 때문에 양방향 연결리스트로 구성되어 있다는 점이 포인트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/>
            <a:r>
              <a:rPr lang="ko-KR" altLang="en-US" sz="2200" b="0" i="0" dirty="0" err="1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데크</a:t>
            </a:r>
            <a:r>
              <a:rPr lang="en-US" altLang="ko-KR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(deque)</a:t>
            </a:r>
            <a:r>
              <a:rPr lang="ko-KR" altLang="en-US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스택처럼 사용할 수도 있고</a:t>
            </a:r>
            <a:r>
              <a:rPr lang="en-US" altLang="ko-KR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 처럼 </a:t>
            </a:r>
            <a:r>
              <a:rPr lang="ko-KR" altLang="en-US" sz="2200" b="0" i="0" dirty="0" err="1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사용가능하다</a:t>
            </a:r>
            <a:r>
              <a:rPr lang="en-US" altLang="ko-KR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l"/>
            <a:r>
              <a:rPr lang="ko-KR" altLang="en-US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즉</a:t>
            </a:r>
            <a:r>
              <a:rPr lang="en-US" altLang="ko-KR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대부분의 경우에 </a:t>
            </a:r>
            <a:r>
              <a:rPr lang="ko-KR" altLang="en-US" sz="2200" b="0" i="0" dirty="0" err="1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데크</a:t>
            </a:r>
            <a:r>
              <a:rPr lang="en-US" altLang="ko-KR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(deque)</a:t>
            </a:r>
            <a:r>
              <a:rPr lang="ko-KR" altLang="en-US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리스트</a:t>
            </a:r>
            <a:r>
              <a:rPr lang="en-US" altLang="ko-KR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(list)</a:t>
            </a:r>
            <a:r>
              <a:rPr lang="ko-KR" altLang="en-US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월등한 옵션</a:t>
            </a:r>
            <a:r>
              <a:rPr lang="en-US" altLang="ko-KR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l"/>
            <a:endParaRPr lang="en-US" altLang="ko-KR" sz="2200" b="0" i="0" dirty="0">
              <a:solidFill>
                <a:srgbClr val="51515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단순하게 값을 삭제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삽입하는 용도로 사용하면 시간 복잡도가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O(1)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매우 짧기 때문에 효율적이라고 할 수 있다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895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4944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0CFBA-E5B0-48A1-BD84-4B439F94E943}"/>
              </a:ext>
            </a:extLst>
          </p:cNvPr>
          <p:cNvSpPr txBox="1"/>
          <p:nvPr/>
        </p:nvSpPr>
        <p:spPr>
          <a:xfrm>
            <a:off x="467544" y="931749"/>
            <a:ext cx="3340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덱에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존재하는 메서드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AA685-0459-4CA7-8C1A-0FF90002D401}"/>
              </a:ext>
            </a:extLst>
          </p:cNvPr>
          <p:cNvSpPr txBox="1"/>
          <p:nvPr/>
        </p:nvSpPr>
        <p:spPr>
          <a:xfrm>
            <a:off x="214944" y="1415199"/>
            <a:ext cx="9253600" cy="5128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deque.append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item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):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item을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데크의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오른쪽 끝에 삽입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deque.appendleft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item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):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item을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데크의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왼쪽 끝에 삽</a:t>
            </a:r>
            <a:r>
              <a:rPr kumimoji="0" lang="ko-KR" altLang="en-US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</a:t>
            </a:r>
            <a:endParaRPr kumimoji="0" lang="ko-KR" altLang="ko-KR" sz="2200" b="0" i="0" u="none" strike="noStrike" cap="none" normalizeH="0" baseline="0" dirty="0">
              <a:ln>
                <a:noFill/>
              </a:ln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deque.pop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(): 오른쪽 끝</a:t>
            </a:r>
            <a:r>
              <a:rPr kumimoji="0" lang="en-US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element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가져오는 동시에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데크</a:t>
            </a:r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삭제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deque.popleft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(): 왼쪽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끝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element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가져오는 동시에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데크에서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삭제.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deque.extend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array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): 주어진 배열을 순환하면서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데크의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오른쪽에 추가.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deque.extendleft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array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): 주어진 배열을 순환하면서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데크의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왼쪽에 추가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deque.remove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item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):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item을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데크에서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찾아 삭제.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deque.rotate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num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):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데크를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num만큼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회전한다(양수면 오른쪽, 음수면 왼쪽)</a:t>
            </a:r>
          </a:p>
          <a:p>
            <a:pPr>
              <a:lnSpc>
                <a:spcPct val="150000"/>
              </a:lnSpc>
            </a:pPr>
            <a:endParaRPr lang="ko-KR" altLang="en-US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568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EC0A879-53EF-485D-8672-D0E4AD23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98" y="0"/>
            <a:ext cx="7418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0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에</a:t>
            </a: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CBE6D-7943-438F-8329-A19A41943392}"/>
              </a:ext>
            </a:extLst>
          </p:cNvPr>
          <p:cNvSpPr txBox="1"/>
          <p:nvPr/>
        </p:nvSpPr>
        <p:spPr>
          <a:xfrm>
            <a:off x="467544" y="2513166"/>
            <a:ext cx="842493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(Data)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편리하게 접근하고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변경하기 위해서 자료를 </a:t>
            </a:r>
            <a:endParaRPr lang="en-US" altLang="ko-KR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저장하거나 조작하는 방법</a:t>
            </a:r>
            <a:endParaRPr lang="en-US" altLang="ko-KR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삽입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(insertion), </a:t>
            </a:r>
            <a:r>
              <a:rPr lang="ko-KR" altLang="en-US" sz="2200" dirty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(deletion), </a:t>
            </a:r>
            <a:r>
              <a:rPr lang="ko-KR" altLang="en-US" sz="2200" dirty="0">
                <a:solidFill>
                  <a:srgbClr val="339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탐색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(search) </a:t>
            </a:r>
          </a:p>
          <a:p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가지 연산을 빨리 하기 위해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상황에 맞는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효율적인 자료구조들이 많이 개발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데이터의 종류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가장 많이 쓰이는 연산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따라 알맞은 자료구조를 선택하는 것이 중요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BCDA96-A371-4987-AEB4-F52CE6EEA03A}"/>
              </a:ext>
            </a:extLst>
          </p:cNvPr>
          <p:cNvSpPr txBox="1"/>
          <p:nvPr/>
        </p:nvSpPr>
        <p:spPr>
          <a:xfrm>
            <a:off x="467544" y="1439171"/>
            <a:ext cx="25683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자료구조란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9F96B7E-B945-48D1-A789-FD0E81C32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9144000" cy="379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83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4E0F3B-1953-4D96-91F8-BC75CB1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654719"/>
            <a:ext cx="7992887" cy="59790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D04EEF7-4AC3-4D1D-BF6B-76269CBB4615}"/>
              </a:ext>
            </a:extLst>
          </p:cNvPr>
          <p:cNvSpPr/>
          <p:nvPr/>
        </p:nvSpPr>
        <p:spPr>
          <a:xfrm>
            <a:off x="4427984" y="3284984"/>
            <a:ext cx="1368152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CE281D-CAC1-4833-8C87-1982D0A43EA0}"/>
              </a:ext>
            </a:extLst>
          </p:cNvPr>
          <p:cNvSpPr/>
          <p:nvPr/>
        </p:nvSpPr>
        <p:spPr>
          <a:xfrm>
            <a:off x="518287" y="779371"/>
            <a:ext cx="2448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자료구조의 분류</a:t>
            </a:r>
          </a:p>
        </p:txBody>
      </p:sp>
    </p:spTree>
    <p:extLst>
      <p:ext uri="{BB962C8B-B14F-4D97-AF65-F5344CB8AC3E}">
        <p14:creationId xmlns:p14="http://schemas.microsoft.com/office/powerpoint/2010/main" val="218469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5080" y="54215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D28B4-93AB-4F4B-AB19-83580B9832F8}"/>
              </a:ext>
            </a:extLst>
          </p:cNvPr>
          <p:cNvSpPr txBox="1"/>
          <p:nvPr/>
        </p:nvSpPr>
        <p:spPr>
          <a:xfrm>
            <a:off x="381096" y="689738"/>
            <a:ext cx="2621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스택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(Stack)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EE8292-AB6B-4769-98DC-E31A64E7D985}"/>
              </a:ext>
            </a:extLst>
          </p:cNvPr>
          <p:cNvSpPr/>
          <p:nvPr/>
        </p:nvSpPr>
        <p:spPr>
          <a:xfrm>
            <a:off x="1989722" y="5952818"/>
            <a:ext cx="468801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후입선출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LIFO(Last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First Out)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192C44-A12F-46D4-966F-3E2415CDE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437605"/>
            <a:ext cx="4320480" cy="458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47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0CFBA-E5B0-48A1-BD84-4B439F94E943}"/>
              </a:ext>
            </a:extLst>
          </p:cNvPr>
          <p:cNvSpPr txBox="1"/>
          <p:nvPr/>
        </p:nvSpPr>
        <p:spPr>
          <a:xfrm>
            <a:off x="467544" y="931749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스택 기본함수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A1B0AE-0D5F-4E94-A612-E714EFE80FA1}"/>
              </a:ext>
            </a:extLst>
          </p:cNvPr>
          <p:cNvSpPr txBox="1"/>
          <p:nvPr/>
        </p:nvSpPr>
        <p:spPr>
          <a:xfrm>
            <a:off x="404392" y="1869337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및 삭제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C48840-153D-423C-B960-6B619343A486}"/>
              </a:ext>
            </a:extLst>
          </p:cNvPr>
          <p:cNvSpPr txBox="1"/>
          <p:nvPr/>
        </p:nvSpPr>
        <p:spPr>
          <a:xfrm>
            <a:off x="716431" y="2469105"/>
            <a:ext cx="4301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push(element)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top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원소를 추가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pop() : top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있는 원소를 삭제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109B8B-9D7B-4693-BCA3-3B7C30AE1239}"/>
              </a:ext>
            </a:extLst>
          </p:cNvPr>
          <p:cNvSpPr txBox="1"/>
          <p:nvPr/>
        </p:nvSpPr>
        <p:spPr>
          <a:xfrm>
            <a:off x="404392" y="3659156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7A17F8-DCBD-4391-A0B5-28860030B2E9}"/>
              </a:ext>
            </a:extLst>
          </p:cNvPr>
          <p:cNvSpPr txBox="1"/>
          <p:nvPr/>
        </p:nvSpPr>
        <p:spPr>
          <a:xfrm>
            <a:off x="716431" y="4232639"/>
            <a:ext cx="67873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top() : top(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스택의 처음이 아닌 가장 끝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있는 원소를 반환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01E6BE-A67E-4C6D-860B-ECBBB5C5AD0A}"/>
              </a:ext>
            </a:extLst>
          </p:cNvPr>
          <p:cNvSpPr txBox="1"/>
          <p:nvPr/>
        </p:nvSpPr>
        <p:spPr>
          <a:xfrm>
            <a:off x="449220" y="4953493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31C28-50C3-4717-9A50-F129CB5B8DE0}"/>
              </a:ext>
            </a:extLst>
          </p:cNvPr>
          <p:cNvSpPr txBox="1"/>
          <p:nvPr/>
        </p:nvSpPr>
        <p:spPr>
          <a:xfrm>
            <a:off x="713290" y="5448975"/>
            <a:ext cx="7059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empty()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스택이 비어 있으면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true(1)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아니면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false(0)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반환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size() :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스택 사이즈를 반환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18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82CE7C-13F0-436D-AC8A-3258C5082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89" y="628669"/>
            <a:ext cx="7087214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9153" y="62102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F446EE-B143-4EC9-ADFD-1F9F0CB78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86" y="1111601"/>
            <a:ext cx="2298455" cy="463479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580E6E-9A1F-4D13-ABF2-AFE059D858E2}"/>
              </a:ext>
            </a:extLst>
          </p:cNvPr>
          <p:cNvGrpSpPr/>
          <p:nvPr/>
        </p:nvGrpSpPr>
        <p:grpSpPr>
          <a:xfrm>
            <a:off x="4953515" y="2042546"/>
            <a:ext cx="2940423" cy="3514165"/>
            <a:chOff x="1792942" y="2528047"/>
            <a:chExt cx="2115670" cy="2958353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3C4B7C4-6A21-437D-BB90-699B2323F037}"/>
                </a:ext>
              </a:extLst>
            </p:cNvPr>
            <p:cNvCxnSpPr/>
            <p:nvPr/>
          </p:nvCxnSpPr>
          <p:spPr>
            <a:xfrm>
              <a:off x="1828800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BA86D02-9180-411B-988B-6CCC9CACEAF1}"/>
                </a:ext>
              </a:extLst>
            </p:cNvPr>
            <p:cNvCxnSpPr>
              <a:cxnSpLocks/>
            </p:cNvCxnSpPr>
            <p:nvPr/>
          </p:nvCxnSpPr>
          <p:spPr>
            <a:xfrm>
              <a:off x="1792942" y="5486400"/>
              <a:ext cx="2115670" cy="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1BCEB63-AACA-47BE-A307-42F3C6DB113B}"/>
                </a:ext>
              </a:extLst>
            </p:cNvPr>
            <p:cNvCxnSpPr/>
            <p:nvPr/>
          </p:nvCxnSpPr>
          <p:spPr>
            <a:xfrm>
              <a:off x="3863789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F4ECD6F-4EF4-46B3-BCDC-ED5C19946692}"/>
              </a:ext>
            </a:extLst>
          </p:cNvPr>
          <p:cNvSpPr/>
          <p:nvPr/>
        </p:nvSpPr>
        <p:spPr>
          <a:xfrm>
            <a:off x="5150739" y="4590201"/>
            <a:ext cx="2492156" cy="8051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379CDA-3209-469E-8263-C9999391D490}"/>
              </a:ext>
            </a:extLst>
          </p:cNvPr>
          <p:cNvSpPr txBox="1"/>
          <p:nvPr/>
        </p:nvSpPr>
        <p:spPr>
          <a:xfrm>
            <a:off x="5936448" y="578539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스택</a:t>
            </a:r>
            <a:endParaRPr lang="ko-KR" alt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2713C-C921-4EBA-B44F-21DF793E8136}"/>
              </a:ext>
            </a:extLst>
          </p:cNvPr>
          <p:cNvSpPr txBox="1"/>
          <p:nvPr/>
        </p:nvSpPr>
        <p:spPr>
          <a:xfrm>
            <a:off x="6226504" y="4696045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80B95D-8DC8-4F18-B2C3-661260E0B0CB}"/>
              </a:ext>
            </a:extLst>
          </p:cNvPr>
          <p:cNvSpPr txBox="1"/>
          <p:nvPr/>
        </p:nvSpPr>
        <p:spPr>
          <a:xfrm>
            <a:off x="6217541" y="3790611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50051F-643D-4F49-A675-D6FA14BD657B}"/>
              </a:ext>
            </a:extLst>
          </p:cNvPr>
          <p:cNvSpPr txBox="1"/>
          <p:nvPr/>
        </p:nvSpPr>
        <p:spPr>
          <a:xfrm>
            <a:off x="6199614" y="2840355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6E4F69-C5B4-46FD-B6DA-89AFC8F0044C}"/>
              </a:ext>
            </a:extLst>
          </p:cNvPr>
          <p:cNvSpPr txBox="1"/>
          <p:nvPr/>
        </p:nvSpPr>
        <p:spPr>
          <a:xfrm>
            <a:off x="5791053" y="3944143"/>
            <a:ext cx="1265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top :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F79439-DBB1-46D5-B718-377A24B0BAFD}"/>
              </a:ext>
            </a:extLst>
          </p:cNvPr>
          <p:cNvSpPr txBox="1"/>
          <p:nvPr/>
        </p:nvSpPr>
        <p:spPr>
          <a:xfrm>
            <a:off x="4102622" y="1337528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push 1</a:t>
            </a:r>
            <a:endParaRPr lang="ko-KR" altLang="en-US" sz="2800" dirty="0"/>
          </a:p>
        </p:txBody>
      </p:sp>
      <p:sp>
        <p:nvSpPr>
          <p:cNvPr id="24" name="왼쪽 대괄호 23">
            <a:extLst>
              <a:ext uri="{FF2B5EF4-FFF2-40B4-BE49-F238E27FC236}">
                <a16:creationId xmlns:a16="http://schemas.microsoft.com/office/drawing/2014/main" id="{826DC236-B18C-4463-96E7-FD581A8CF089}"/>
              </a:ext>
            </a:extLst>
          </p:cNvPr>
          <p:cNvSpPr/>
          <p:nvPr/>
        </p:nvSpPr>
        <p:spPr>
          <a:xfrm>
            <a:off x="4467529" y="4555082"/>
            <a:ext cx="308087" cy="80514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2DA06B-996B-4D8B-A6A4-4D76A17231F7}"/>
              </a:ext>
            </a:extLst>
          </p:cNvPr>
          <p:cNvSpPr txBox="1"/>
          <p:nvPr/>
        </p:nvSpPr>
        <p:spPr>
          <a:xfrm>
            <a:off x="3180566" y="4717188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size : 1</a:t>
            </a:r>
            <a:endParaRPr lang="ko-KR" altLang="en-US" sz="28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DAC06C-9801-435D-9A14-56FE957386DC}"/>
              </a:ext>
            </a:extLst>
          </p:cNvPr>
          <p:cNvCxnSpPr/>
          <p:nvPr/>
        </p:nvCxnSpPr>
        <p:spPr>
          <a:xfrm>
            <a:off x="713786" y="1750056"/>
            <a:ext cx="10253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FBC0DAB3-1717-4AE5-B7C7-066A7601F99E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399772" y="1599138"/>
            <a:ext cx="943260" cy="1912517"/>
          </a:xfrm>
          <a:prstGeom prst="curved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278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E4D782-A1F9-4D13-8997-91AB43F81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86" y="1111601"/>
            <a:ext cx="2298455" cy="46347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EB6BA17-0D50-4604-A457-78AC7AD22B76}"/>
              </a:ext>
            </a:extLst>
          </p:cNvPr>
          <p:cNvCxnSpPr/>
          <p:nvPr/>
        </p:nvCxnSpPr>
        <p:spPr>
          <a:xfrm>
            <a:off x="713786" y="2036921"/>
            <a:ext cx="10253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7ECDACB-1565-4C9A-90A0-81A9D865C6BE}"/>
              </a:ext>
            </a:extLst>
          </p:cNvPr>
          <p:cNvGrpSpPr/>
          <p:nvPr/>
        </p:nvGrpSpPr>
        <p:grpSpPr>
          <a:xfrm>
            <a:off x="4953515" y="2042546"/>
            <a:ext cx="2940423" cy="3514165"/>
            <a:chOff x="1792942" y="2528047"/>
            <a:chExt cx="2115670" cy="2958353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A5FD7BA-CA19-467A-A0D4-6CB548AC1F2B}"/>
                </a:ext>
              </a:extLst>
            </p:cNvPr>
            <p:cNvCxnSpPr/>
            <p:nvPr/>
          </p:nvCxnSpPr>
          <p:spPr>
            <a:xfrm>
              <a:off x="1828800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B98CDAD-B347-4E52-8F1B-D3A1E99FDA60}"/>
                </a:ext>
              </a:extLst>
            </p:cNvPr>
            <p:cNvCxnSpPr>
              <a:cxnSpLocks/>
            </p:cNvCxnSpPr>
            <p:nvPr/>
          </p:nvCxnSpPr>
          <p:spPr>
            <a:xfrm>
              <a:off x="1792942" y="5486400"/>
              <a:ext cx="2115670" cy="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E468FB7-87C7-4779-962B-0FD3A69397CE}"/>
                </a:ext>
              </a:extLst>
            </p:cNvPr>
            <p:cNvCxnSpPr/>
            <p:nvPr/>
          </p:nvCxnSpPr>
          <p:spPr>
            <a:xfrm>
              <a:off x="3863789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99046BF-0DB6-4BEA-B509-BD8331185033}"/>
              </a:ext>
            </a:extLst>
          </p:cNvPr>
          <p:cNvSpPr/>
          <p:nvPr/>
        </p:nvSpPr>
        <p:spPr>
          <a:xfrm>
            <a:off x="5150739" y="4590201"/>
            <a:ext cx="2492156" cy="8051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211678-F271-4CE8-A689-D81BF2E3A159}"/>
              </a:ext>
            </a:extLst>
          </p:cNvPr>
          <p:cNvSpPr txBox="1"/>
          <p:nvPr/>
        </p:nvSpPr>
        <p:spPr>
          <a:xfrm>
            <a:off x="5936448" y="578539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스택</a:t>
            </a:r>
            <a:endParaRPr lang="ko-KR" altLang="en-US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D6BB72-7013-4A38-819E-C418F25E0E95}"/>
              </a:ext>
            </a:extLst>
          </p:cNvPr>
          <p:cNvSpPr txBox="1"/>
          <p:nvPr/>
        </p:nvSpPr>
        <p:spPr>
          <a:xfrm>
            <a:off x="6226504" y="4696045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2363DD-A135-456A-A7CA-BF71AD666540}"/>
              </a:ext>
            </a:extLst>
          </p:cNvPr>
          <p:cNvSpPr txBox="1"/>
          <p:nvPr/>
        </p:nvSpPr>
        <p:spPr>
          <a:xfrm>
            <a:off x="6217541" y="3790611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B10F68-C693-4547-B9B6-E78B654D73D5}"/>
              </a:ext>
            </a:extLst>
          </p:cNvPr>
          <p:cNvSpPr txBox="1"/>
          <p:nvPr/>
        </p:nvSpPr>
        <p:spPr>
          <a:xfrm>
            <a:off x="6199614" y="2840355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1D5E09-E2F7-48B7-BBE4-E1876954E921}"/>
              </a:ext>
            </a:extLst>
          </p:cNvPr>
          <p:cNvSpPr txBox="1"/>
          <p:nvPr/>
        </p:nvSpPr>
        <p:spPr>
          <a:xfrm>
            <a:off x="5710359" y="3027949"/>
            <a:ext cx="1265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top : 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503CD2-3C88-4E76-AE7B-38F54B1C81CB}"/>
              </a:ext>
            </a:extLst>
          </p:cNvPr>
          <p:cNvSpPr txBox="1"/>
          <p:nvPr/>
        </p:nvSpPr>
        <p:spPr>
          <a:xfrm>
            <a:off x="4102622" y="1337528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push 2</a:t>
            </a:r>
            <a:endParaRPr lang="ko-KR" altLang="en-US" sz="2800" dirty="0"/>
          </a:p>
        </p:txBody>
      </p:sp>
      <p:sp>
        <p:nvSpPr>
          <p:cNvPr id="39" name="왼쪽 대괄호 38">
            <a:extLst>
              <a:ext uri="{FF2B5EF4-FFF2-40B4-BE49-F238E27FC236}">
                <a16:creationId xmlns:a16="http://schemas.microsoft.com/office/drawing/2014/main" id="{89D1F05C-22E3-461B-9843-A63234A24FAE}"/>
              </a:ext>
            </a:extLst>
          </p:cNvPr>
          <p:cNvSpPr/>
          <p:nvPr/>
        </p:nvSpPr>
        <p:spPr>
          <a:xfrm>
            <a:off x="4467530" y="4077072"/>
            <a:ext cx="223740" cy="128315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EB8DA5-079E-4EF5-8915-3C83BB426102}"/>
              </a:ext>
            </a:extLst>
          </p:cNvPr>
          <p:cNvSpPr txBox="1"/>
          <p:nvPr/>
        </p:nvSpPr>
        <p:spPr>
          <a:xfrm>
            <a:off x="3184233" y="4491761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size : 2</a:t>
            </a:r>
            <a:endParaRPr lang="ko-KR" altLang="en-US" sz="2800" dirty="0"/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27901C79-CF12-453C-B748-6BFE6F48CB44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5399772" y="1599138"/>
            <a:ext cx="731989" cy="1311981"/>
          </a:xfrm>
          <a:prstGeom prst="curved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B2E5C-E5CF-47AA-8CA8-482D7A986FDE}"/>
              </a:ext>
            </a:extLst>
          </p:cNvPr>
          <p:cNvSpPr/>
          <p:nvPr/>
        </p:nvSpPr>
        <p:spPr>
          <a:xfrm>
            <a:off x="5158679" y="3681841"/>
            <a:ext cx="2492156" cy="8051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2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08020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C22CA0-BA2F-4790-A5CF-76874D5E5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86" y="1111601"/>
            <a:ext cx="2298455" cy="46347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BF33271-8966-46A4-85BD-E3DC16870516}"/>
              </a:ext>
            </a:extLst>
          </p:cNvPr>
          <p:cNvCxnSpPr/>
          <p:nvPr/>
        </p:nvCxnSpPr>
        <p:spPr>
          <a:xfrm>
            <a:off x="695856" y="3274056"/>
            <a:ext cx="10253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03DD0C9-86AD-4270-927B-860CE63B3143}"/>
              </a:ext>
            </a:extLst>
          </p:cNvPr>
          <p:cNvGrpSpPr/>
          <p:nvPr/>
        </p:nvGrpSpPr>
        <p:grpSpPr>
          <a:xfrm>
            <a:off x="4953515" y="2042546"/>
            <a:ext cx="2940423" cy="3514165"/>
            <a:chOff x="1792942" y="2528047"/>
            <a:chExt cx="2115670" cy="2958353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1336476-001D-4849-9791-918501981CE4}"/>
                </a:ext>
              </a:extLst>
            </p:cNvPr>
            <p:cNvCxnSpPr/>
            <p:nvPr/>
          </p:nvCxnSpPr>
          <p:spPr>
            <a:xfrm>
              <a:off x="1828800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561FC7-0F68-432E-8A79-75DE7D831694}"/>
                </a:ext>
              </a:extLst>
            </p:cNvPr>
            <p:cNvCxnSpPr>
              <a:cxnSpLocks/>
            </p:cNvCxnSpPr>
            <p:nvPr/>
          </p:nvCxnSpPr>
          <p:spPr>
            <a:xfrm>
              <a:off x="1792942" y="5486400"/>
              <a:ext cx="2115670" cy="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CDE0DBA-B702-4E2D-A664-14A92C9BF36B}"/>
                </a:ext>
              </a:extLst>
            </p:cNvPr>
            <p:cNvCxnSpPr/>
            <p:nvPr/>
          </p:nvCxnSpPr>
          <p:spPr>
            <a:xfrm>
              <a:off x="3863789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C7E4E2-6B0A-4808-B4BC-561CBDF69691}"/>
              </a:ext>
            </a:extLst>
          </p:cNvPr>
          <p:cNvSpPr/>
          <p:nvPr/>
        </p:nvSpPr>
        <p:spPr>
          <a:xfrm>
            <a:off x="5150739" y="4590201"/>
            <a:ext cx="2492156" cy="8051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7C00FB-5672-4F60-A082-5D770EAB2EFC}"/>
              </a:ext>
            </a:extLst>
          </p:cNvPr>
          <p:cNvSpPr txBox="1"/>
          <p:nvPr/>
        </p:nvSpPr>
        <p:spPr>
          <a:xfrm>
            <a:off x="5936448" y="578539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스택</a:t>
            </a:r>
            <a:endParaRPr lang="ko-KR" altLang="en-US" sz="2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9D5282-034A-40E7-A09B-6E000302B2A3}"/>
              </a:ext>
            </a:extLst>
          </p:cNvPr>
          <p:cNvSpPr txBox="1"/>
          <p:nvPr/>
        </p:nvSpPr>
        <p:spPr>
          <a:xfrm>
            <a:off x="6226504" y="4696045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B0CF6A-F1C1-46D6-BBCD-1EBF4CD12967}"/>
              </a:ext>
            </a:extLst>
          </p:cNvPr>
          <p:cNvSpPr txBox="1"/>
          <p:nvPr/>
        </p:nvSpPr>
        <p:spPr>
          <a:xfrm>
            <a:off x="6217541" y="3790611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C34533-1E11-48BE-B7B7-C7CC92C9A2A1}"/>
              </a:ext>
            </a:extLst>
          </p:cNvPr>
          <p:cNvSpPr txBox="1"/>
          <p:nvPr/>
        </p:nvSpPr>
        <p:spPr>
          <a:xfrm>
            <a:off x="6199614" y="2840355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A83DF7-43A0-4F54-B7F4-ECCF70DF589C}"/>
              </a:ext>
            </a:extLst>
          </p:cNvPr>
          <p:cNvSpPr txBox="1"/>
          <p:nvPr/>
        </p:nvSpPr>
        <p:spPr>
          <a:xfrm>
            <a:off x="5791053" y="3944143"/>
            <a:ext cx="1265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top :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852D3A9-D00E-4384-B670-D9E068B5001A}"/>
              </a:ext>
            </a:extLst>
          </p:cNvPr>
          <p:cNvSpPr txBox="1"/>
          <p:nvPr/>
        </p:nvSpPr>
        <p:spPr>
          <a:xfrm>
            <a:off x="3942515" y="1956096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pop</a:t>
            </a:r>
            <a:endParaRPr lang="ko-KR" altLang="en-US" sz="2800" dirty="0"/>
          </a:p>
        </p:txBody>
      </p:sp>
      <p:sp>
        <p:nvSpPr>
          <p:cNvPr id="55" name="왼쪽 대괄호 54">
            <a:extLst>
              <a:ext uri="{FF2B5EF4-FFF2-40B4-BE49-F238E27FC236}">
                <a16:creationId xmlns:a16="http://schemas.microsoft.com/office/drawing/2014/main" id="{A5CB31BD-D49D-488A-A09F-2364B1ABFCE4}"/>
              </a:ext>
            </a:extLst>
          </p:cNvPr>
          <p:cNvSpPr/>
          <p:nvPr/>
        </p:nvSpPr>
        <p:spPr>
          <a:xfrm>
            <a:off x="4467529" y="4555082"/>
            <a:ext cx="308087" cy="80514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22C3F8-E5AC-41CE-BD26-2D2A4C743CFC}"/>
              </a:ext>
            </a:extLst>
          </p:cNvPr>
          <p:cNvSpPr txBox="1"/>
          <p:nvPr/>
        </p:nvSpPr>
        <p:spPr>
          <a:xfrm>
            <a:off x="3180566" y="4717188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size : 1</a:t>
            </a:r>
            <a:endParaRPr lang="ko-KR" altLang="en-US" sz="28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B0F4CA2-59C6-415A-A400-F0FB87439849}"/>
              </a:ext>
            </a:extLst>
          </p:cNvPr>
          <p:cNvSpPr/>
          <p:nvPr/>
        </p:nvSpPr>
        <p:spPr>
          <a:xfrm>
            <a:off x="2424640" y="2016006"/>
            <a:ext cx="1552696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2</a:t>
            </a:r>
            <a:endParaRPr lang="ko-KR" altLang="en-US" sz="2800" b="1" dirty="0"/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0EC05083-75F3-4AA4-BC76-2CA176A4AC92}"/>
              </a:ext>
            </a:extLst>
          </p:cNvPr>
          <p:cNvCxnSpPr>
            <a:cxnSpLocks/>
          </p:cNvCxnSpPr>
          <p:nvPr/>
        </p:nvCxnSpPr>
        <p:spPr>
          <a:xfrm rot="16200000" flipV="1">
            <a:off x="4796670" y="2184763"/>
            <a:ext cx="1716603" cy="1802154"/>
          </a:xfrm>
          <a:prstGeom prst="curved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408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3114</TotalTime>
  <Words>796</Words>
  <Application>Microsoft Office PowerPoint</Application>
  <PresentationFormat>화면 슬라이드 쇼(4:3)</PresentationFormat>
  <Paragraphs>164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HY헤드라인M</vt:lpstr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 </cp:lastModifiedBy>
  <cp:revision>37</cp:revision>
  <dcterms:created xsi:type="dcterms:W3CDTF">2016-11-03T20:47:04Z</dcterms:created>
  <dcterms:modified xsi:type="dcterms:W3CDTF">2021-08-24T13:28:39Z</dcterms:modified>
</cp:coreProperties>
</file>